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СИНТАГМЕ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- ОБРАДА -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ИМЕНИЧКЕ СИНТАГМЕ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Червјаков</a:t>
            </a:r>
            <a:r>
              <a:rPr lang="en-US" dirty="0" smtClean="0"/>
              <a:t> </a:t>
            </a:r>
            <a:r>
              <a:rPr lang="en-US" dirty="0" err="1" smtClean="0"/>
              <a:t>исприча</a:t>
            </a:r>
            <a:r>
              <a:rPr lang="en-US" dirty="0" smtClean="0"/>
              <a:t> </a:t>
            </a:r>
            <a:r>
              <a:rPr lang="en-US" dirty="0" err="1" smtClean="0"/>
              <a:t>жени</a:t>
            </a:r>
            <a:r>
              <a:rPr lang="en-US" dirty="0" smtClean="0"/>
              <a:t> о </a:t>
            </a:r>
            <a:r>
              <a:rPr lang="en-US" dirty="0" err="1" smtClean="0"/>
              <a:t>својој</a:t>
            </a:r>
            <a:r>
              <a:rPr lang="en-US" dirty="0" smtClean="0"/>
              <a:t> </a:t>
            </a:r>
            <a:r>
              <a:rPr lang="en-US" dirty="0" err="1" smtClean="0"/>
              <a:t>незгоди</a:t>
            </a:r>
            <a:r>
              <a:rPr lang="en-US" dirty="0" smtClean="0"/>
              <a:t>.</a:t>
            </a:r>
            <a:endParaRPr lang="sr-Cyrl-CS" dirty="0" smtClean="0"/>
          </a:p>
          <a:p>
            <a:pPr lvl="0">
              <a:buNone/>
            </a:pPr>
            <a:endParaRPr lang="sr-Latn-CS" dirty="0" smtClean="0"/>
          </a:p>
          <a:p>
            <a:pPr lvl="0"/>
            <a:r>
              <a:rPr lang="en-US" dirty="0" err="1" smtClean="0"/>
              <a:t>Плави</a:t>
            </a:r>
            <a:r>
              <a:rPr lang="en-US" dirty="0" smtClean="0"/>
              <a:t> </a:t>
            </a:r>
            <a:r>
              <a:rPr lang="en-US" dirty="0" err="1" smtClean="0"/>
              <a:t>зумбул</a:t>
            </a:r>
            <a:r>
              <a:rPr lang="en-US" dirty="0" smtClean="0"/>
              <a:t> </a:t>
            </a:r>
            <a:r>
              <a:rPr lang="en-US" dirty="0" err="1" smtClean="0"/>
              <a:t>оде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Дољане</a:t>
            </a:r>
            <a:r>
              <a:rPr lang="en-US" dirty="0" smtClean="0"/>
              <a:t>.</a:t>
            </a:r>
            <a:endParaRPr lang="sr-Cyrl-CS" dirty="0" smtClean="0"/>
          </a:p>
          <a:p>
            <a:pPr lvl="0">
              <a:buNone/>
            </a:pPr>
            <a:endParaRPr lang="sr-Latn-CS" dirty="0" smtClean="0"/>
          </a:p>
          <a:p>
            <a:pPr lvl="0"/>
            <a:r>
              <a:rPr lang="sr-Cyrl-CS" dirty="0" smtClean="0"/>
              <a:t>Прах сунчани трепти над испраним песком...</a:t>
            </a:r>
            <a:endParaRPr lang="sr-Latn-CS" dirty="0" smtClean="0"/>
          </a:p>
          <a:p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72132" y="2428868"/>
            <a:ext cx="292895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00100" y="3643314"/>
            <a:ext cx="235745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7224" y="4786322"/>
            <a:ext cx="250033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43570" y="4786322"/>
            <a:ext cx="171451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662" y="5286388"/>
            <a:ext cx="128588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ПРИДЕВСКЕ СИНТАГМЕ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Станко се окуражи. Поносит као соко, погледа око себе...</a:t>
            </a:r>
          </a:p>
          <a:p>
            <a:pPr lvl="0">
              <a:buNone/>
            </a:pPr>
            <a:endParaRPr lang="sr-Latn-CS" dirty="0" smtClean="0"/>
          </a:p>
          <a:p>
            <a:pPr lvl="0"/>
            <a:r>
              <a:rPr lang="sr-Cyrl-CS" dirty="0" smtClean="0"/>
              <a:t>Мало затијем рече Кањошу онај исти господин да би било дужду веома драго да се с њим освати...  </a:t>
            </a:r>
            <a:endParaRPr lang="sr-Latn-CS" dirty="0" smtClean="0"/>
          </a:p>
          <a:p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4357686" y="5786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dirty="0" smtClean="0"/>
              <a:t>Сасвим кратка коса данас је јако модерна.</a:t>
            </a:r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2428868"/>
            <a:ext cx="314327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29322" y="4572008"/>
            <a:ext cx="235745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6000760" y="3857628"/>
            <a:ext cx="228601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57686" y="6143644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58082" y="6143644"/>
            <a:ext cx="142876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ПРИЛОШКЕ СИНТАГМЕ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Јулији је тако мило било, и тако весело је плевила башту да је с травуљином почупала и сву мирођију...</a:t>
            </a:r>
          </a:p>
          <a:p>
            <a:pPr lvl="0">
              <a:buNone/>
            </a:pPr>
            <a:endParaRPr lang="sr-Latn-CS" dirty="0" smtClean="0"/>
          </a:p>
          <a:p>
            <a:pPr lvl="0"/>
            <a:r>
              <a:rPr lang="sr-Cyrl-CS" dirty="0" smtClean="0"/>
              <a:t>Вуче ли каку теретницу, итд. - на што му и момци и агент... врло укратко и осорно одговараше.</a:t>
            </a:r>
            <a:endParaRPr lang="sr-Latn-CS" dirty="0" smtClean="0"/>
          </a:p>
          <a:p>
            <a:endParaRPr lang="sr-Latn-C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2357430"/>
            <a:ext cx="185738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00760" y="2428868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14810" y="5072074"/>
            <a:ext cx="414340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ГЛАГОЛСКЕ СИНТАГМЕ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dirty="0" smtClean="0"/>
              <a:t>Једне године тако, растајући се с дједом, он ми пружи повелик излизан џепни сат.</a:t>
            </a:r>
            <a:endParaRPr lang="sr-Latn-CS" dirty="0" smtClean="0"/>
          </a:p>
          <a:p>
            <a:pPr lvl="0"/>
            <a:r>
              <a:rPr lang="sr-Cyrl-CS" dirty="0" smtClean="0"/>
              <a:t>Љутито машући репом, риба се изгуби иза стене, а Седефна ружа се обрати медузама.</a:t>
            </a:r>
            <a:endParaRPr lang="sr-Latn-CS" dirty="0" smtClean="0"/>
          </a:p>
          <a:p>
            <a:pPr lvl="0"/>
            <a:r>
              <a:rPr lang="sr-Cyrl-CS" dirty="0" smtClean="0"/>
              <a:t>Попевши се на трешњу, Тонино није желео да сиђе.</a:t>
            </a:r>
            <a:endParaRPr lang="sr-Latn-C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0" y="5786454"/>
            <a:ext cx="3916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 smtClean="0"/>
              <a:t>Учити редовно – најтрајније знање!</a:t>
            </a:r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57686" y="2428868"/>
            <a:ext cx="39290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7224" y="3500438"/>
            <a:ext cx="428628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8662" y="5072074"/>
            <a:ext cx="421484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3438" y="6143644"/>
            <a:ext cx="157163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ntagme">
  <a:themeElements>
    <a:clrScheme name="Custom 1">
      <a:dk1>
        <a:srgbClr val="000000"/>
      </a:dk1>
      <a:lt1>
        <a:srgbClr val="F5F5D0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8A"/>
      </a:accent6>
      <a:hlink>
        <a:srgbClr val="FFCCFF"/>
      </a:hlink>
      <a:folHlink>
        <a:srgbClr val="FFCCCC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165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Sintagme</vt:lpstr>
      <vt:lpstr>СИНТАГМЕ</vt:lpstr>
      <vt:lpstr>ИМЕНИЧКЕ СИНТАГМЕ</vt:lpstr>
      <vt:lpstr>ПРИДЕВСКЕ СИНТАГМЕ</vt:lpstr>
      <vt:lpstr>ПРИЛОШКЕ СИНТАГМЕ</vt:lpstr>
      <vt:lpstr>ГЛАГОЛСКЕ СИНТАГМЕ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СИНТАГМЕ</dc:title>
  <dc:creator>User</dc:creator>
  <cp:lastModifiedBy>User</cp:lastModifiedBy>
  <cp:revision>1</cp:revision>
  <dcterms:created xsi:type="dcterms:W3CDTF">2011-10-11T15:55:08Z</dcterms:created>
  <dcterms:modified xsi:type="dcterms:W3CDTF">2011-10-11T15:57:22Z</dcterms:modified>
</cp:coreProperties>
</file>